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EF23-6D1B-4529-B033-609DC4487FBF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B2924-8F59-4C2C-8CEB-1332AAA5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21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EF23-6D1B-4529-B033-609DC4487FBF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B2924-8F59-4C2C-8CEB-1332AAA5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491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EF23-6D1B-4529-B033-609DC4487FBF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B2924-8F59-4C2C-8CEB-1332AAA5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797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EF23-6D1B-4529-B033-609DC4487FBF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B2924-8F59-4C2C-8CEB-1332AAA5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153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EF23-6D1B-4529-B033-609DC4487FBF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B2924-8F59-4C2C-8CEB-1332AAA5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6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EF23-6D1B-4529-B033-609DC4487FBF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B2924-8F59-4C2C-8CEB-1332AAA5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85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EF23-6D1B-4529-B033-609DC4487FBF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B2924-8F59-4C2C-8CEB-1332AAA5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95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EF23-6D1B-4529-B033-609DC4487FBF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B2924-8F59-4C2C-8CEB-1332AAA5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046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EF23-6D1B-4529-B033-609DC4487FBF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B2924-8F59-4C2C-8CEB-1332AAA5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694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EF23-6D1B-4529-B033-609DC4487FBF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B2924-8F59-4C2C-8CEB-1332AAA5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794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EF23-6D1B-4529-B033-609DC4487FBF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B2924-8F59-4C2C-8CEB-1332AAA5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188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9EF23-6D1B-4529-B033-609DC4487FBF}" type="datetimeFigureOut">
              <a:rPr lang="en-US" smtClean="0"/>
              <a:t>8/28/2012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DB2924-8F59-4C2C-8CEB-1332AAA5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112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usnews.com/usnews/php/galleries/image.php/945/10/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609600"/>
            <a:ext cx="7709831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56311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09600"/>
            <a:ext cx="7554827" cy="576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0134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8" y="1000125"/>
            <a:ext cx="7475537" cy="485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3214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1000125"/>
            <a:ext cx="7818437" cy="485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26670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275" y="1000125"/>
            <a:ext cx="6267450" cy="485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01236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1000125"/>
            <a:ext cx="7085013" cy="485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46094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1000125"/>
            <a:ext cx="7504113" cy="485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54597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25" y="1000125"/>
            <a:ext cx="6989763" cy="485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1920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13" y="1000125"/>
            <a:ext cx="7037387" cy="485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70213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288" y="1000125"/>
            <a:ext cx="6827837" cy="485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06270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1000125"/>
            <a:ext cx="7085013" cy="485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8741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685800"/>
            <a:ext cx="7888805" cy="530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3239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1000125"/>
            <a:ext cx="6296025" cy="485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2636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90600"/>
            <a:ext cx="8020886" cy="5212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0544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938" y="1000125"/>
            <a:ext cx="7094537" cy="485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0606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usnews.com/usnews/php/galleries/image.php/611/76/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838200"/>
            <a:ext cx="7058025" cy="485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1487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usnews.com/usnews/php/galleries/image.php/611/78/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85800"/>
            <a:ext cx="7172325" cy="485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9398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408027" cy="5394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7572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1000125"/>
            <a:ext cx="7542213" cy="485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2644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57200"/>
            <a:ext cx="8354059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93990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On-screen Show (4:3)</PresentationFormat>
  <Paragraphs>0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.</dc:creator>
  <cp:lastModifiedBy>.</cp:lastModifiedBy>
  <cp:revision>7</cp:revision>
  <dcterms:created xsi:type="dcterms:W3CDTF">2012-08-28T13:51:44Z</dcterms:created>
  <dcterms:modified xsi:type="dcterms:W3CDTF">2012-08-28T14:22:29Z</dcterms:modified>
</cp:coreProperties>
</file>